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5"/>
  </p:notesMasterIdLst>
  <p:sldIdLst>
    <p:sldId id="256" r:id="rId2"/>
    <p:sldId id="278" r:id="rId3"/>
    <p:sldId id="274" r:id="rId4"/>
  </p:sldIdLst>
  <p:sldSz cx="12192000" cy="6858000"/>
  <p:notesSz cx="6858000" cy="9144000"/>
  <p:embeddedFontLst>
    <p:embeddedFont>
      <p:font typeface="Amatic SC" panose="020B0604020202020204" charset="-79"/>
      <p:regular r:id="rId6"/>
      <p:bold r:id="rId7"/>
    </p:embeddedFon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Open Sans" panose="020B0604020202020204" charset="0"/>
      <p:regular r:id="rId12"/>
      <p:bold r:id="rId13"/>
      <p:italic r:id="rId14"/>
      <p:boldItalic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3" d="100"/>
          <a:sy n="83" d="100"/>
        </p:scale>
        <p:origin x="312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notesMaster" Target="notesMasters/notesMaster1.xml"/><Relationship Id="rId15" Type="http://schemas.openxmlformats.org/officeDocument/2006/relationships/font" Target="fonts/font10.fntdata"/><Relationship Id="rId10" Type="http://schemas.openxmlformats.org/officeDocument/2006/relationships/font" Target="fonts/font5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font" Target="fonts/font9.fntdata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har char="●"/>
              <a:defRPr sz="1100"/>
            </a:lvl1pPr>
            <a:lvl2pPr lvl="1">
              <a:spcBef>
                <a:spcPts val="0"/>
              </a:spcBef>
              <a:buChar char="○"/>
              <a:defRPr sz="1100"/>
            </a:lvl2pPr>
            <a:lvl3pPr lvl="2">
              <a:spcBef>
                <a:spcPts val="0"/>
              </a:spcBef>
              <a:buChar char="■"/>
              <a:defRPr sz="1100"/>
            </a:lvl3pPr>
            <a:lvl4pPr lvl="3">
              <a:spcBef>
                <a:spcPts val="0"/>
              </a:spcBef>
              <a:buChar char="●"/>
              <a:defRPr sz="1100"/>
            </a:lvl4pPr>
            <a:lvl5pPr lvl="4">
              <a:spcBef>
                <a:spcPts val="0"/>
              </a:spcBef>
              <a:buChar char="○"/>
              <a:defRPr sz="1100"/>
            </a:lvl5pPr>
            <a:lvl6pPr lvl="5">
              <a:spcBef>
                <a:spcPts val="0"/>
              </a:spcBef>
              <a:buChar char="■"/>
              <a:defRPr sz="1100"/>
            </a:lvl6pPr>
            <a:lvl7pPr lvl="6">
              <a:spcBef>
                <a:spcPts val="0"/>
              </a:spcBef>
              <a:buChar char="●"/>
              <a:defRPr sz="1100"/>
            </a:lvl7pPr>
            <a:lvl8pPr lvl="7">
              <a:spcBef>
                <a:spcPts val="0"/>
              </a:spcBef>
              <a:buChar char="○"/>
              <a:defRPr sz="1100"/>
            </a:lvl8pPr>
            <a:lvl9pPr lvl="8">
              <a:spcBef>
                <a:spcPts val="0"/>
              </a:spcBef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88474291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24787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Uvodni snimek napravo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6347417" y="4485737"/>
            <a:ext cx="4964528" cy="46066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r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None/>
              <a:defRPr sz="2000" i="0" u="none" strike="noStrike" cap="none">
                <a:solidFill>
                  <a:schemeClr val="lt1"/>
                </a:solidFill>
              </a:defRPr>
            </a:lvl1pPr>
            <a:lvl2pPr lvl="1" indent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2pPr>
            <a:lvl3pPr lvl="2" indent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3pPr>
            <a:lvl4pPr lvl="3" indent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4pPr>
            <a:lvl5pPr lvl="4" indent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5pPr>
            <a:lvl6pPr lvl="5" indent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6pPr>
            <a:lvl7pPr lvl="6" indent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7pPr>
            <a:lvl8pPr lvl="7" indent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8pPr>
            <a:lvl9pPr lvl="8" indent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1207450" y="1947152"/>
            <a:ext cx="10104600" cy="2607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r" rtl="0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SzPct val="100000"/>
              <a:buNone/>
              <a:defRPr sz="4800" i="0" u="none" strike="noStrike" cap="none">
                <a:solidFill>
                  <a:schemeClr val="lt1"/>
                </a:solidFill>
              </a:defRPr>
            </a:lvl1pPr>
            <a:lvl2pPr marL="457200" marR="0" lvl="1" indent="0" algn="ctr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2000" i="0" u="none" strike="noStrike" cap="none">
                <a:solidFill>
                  <a:schemeClr val="lt1"/>
                </a:solidFill>
              </a:defRPr>
            </a:lvl2pPr>
            <a:lvl3pPr marL="914400" marR="0" lvl="2" indent="0" algn="ctr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1800" i="0" u="none" strike="noStrike" cap="none">
                <a:solidFill>
                  <a:schemeClr val="lt1"/>
                </a:solidFill>
              </a:defRPr>
            </a:lvl3pPr>
            <a:lvl4pPr marL="1371600" marR="0" lvl="3" indent="0" algn="ctr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1600" i="0" u="none" strike="noStrike" cap="none">
                <a:solidFill>
                  <a:schemeClr val="lt1"/>
                </a:solidFill>
              </a:defRPr>
            </a:lvl4pPr>
            <a:lvl5pPr marL="1828800" marR="0" lvl="4" indent="0" algn="ctr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1600" i="0" u="none" strike="noStrike" cap="none">
                <a:solidFill>
                  <a:schemeClr val="lt1"/>
                </a:solidFill>
              </a:defRPr>
            </a:lvl5pPr>
            <a:lvl6pPr marL="2286000" marR="0" lvl="5" indent="0" algn="ctr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1600" i="0" u="none" strike="noStrike" cap="none">
                <a:solidFill>
                  <a:schemeClr val="lt1"/>
                </a:solidFill>
              </a:defRPr>
            </a:lvl6pPr>
            <a:lvl7pPr marL="2743200" marR="0" lvl="6" indent="0" algn="ctr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1600" i="0" u="none" strike="noStrike" cap="none">
                <a:solidFill>
                  <a:schemeClr val="lt1"/>
                </a:solidFill>
              </a:defRPr>
            </a:lvl7pPr>
            <a:lvl8pPr marL="3200400" marR="0" lvl="7" indent="0" algn="ctr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1600" i="0" u="none" strike="noStrike" cap="none">
                <a:solidFill>
                  <a:schemeClr val="lt1"/>
                </a:solidFill>
              </a:defRPr>
            </a:lvl8pPr>
            <a:lvl9pPr marL="3657600" marR="0" lvl="8" indent="0" algn="ctr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1600" i="0" u="none" strike="noStrike" cap="none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Uvodni snimek jednoduch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1079770" y="1709738"/>
            <a:ext cx="10029300" cy="2852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None/>
              <a:defRPr sz="6000" i="0" u="none" strike="noStrike" cap="none">
                <a:solidFill>
                  <a:schemeClr val="lt1"/>
                </a:solidFill>
              </a:defRPr>
            </a:lvl1pPr>
            <a:lvl2pPr lvl="1" indent="0" rtl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2pPr>
            <a:lvl3pPr lvl="2" indent="0" rtl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3pPr>
            <a:lvl4pPr lvl="3" indent="0" rtl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4pPr>
            <a:lvl5pPr lvl="4" indent="0" rtl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5pPr>
            <a:lvl6pPr lvl="5" indent="0" rtl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6pPr>
            <a:lvl7pPr lvl="6" indent="0" rtl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7pPr>
            <a:lvl8pPr lvl="7" indent="0" rtl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8pPr>
            <a:lvl9pPr lvl="8" indent="0" rtl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ubTitle" idx="1"/>
          </p:nvPr>
        </p:nvSpPr>
        <p:spPr>
          <a:xfrm>
            <a:off x="1140800" y="4540873"/>
            <a:ext cx="9144000" cy="1180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rtl="0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None/>
              <a:defRPr sz="2400" i="0" u="none" strike="noStrike" cap="none">
                <a:solidFill>
                  <a:schemeClr val="lt1"/>
                </a:solidFill>
              </a:defRPr>
            </a:lvl1pPr>
            <a:lvl2pPr marL="457200" marR="0" lvl="1" indent="0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2000" i="0" u="none" strike="noStrike" cap="none">
                <a:solidFill>
                  <a:schemeClr val="lt1"/>
                </a:solidFill>
              </a:defRPr>
            </a:lvl2pPr>
            <a:lvl3pPr marL="914400" marR="0" lvl="2" indent="0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1800" i="0" u="none" strike="noStrike" cap="none">
                <a:solidFill>
                  <a:schemeClr val="lt1"/>
                </a:solidFill>
              </a:defRPr>
            </a:lvl3pPr>
            <a:lvl4pPr marL="1371600" marR="0" lvl="3" indent="0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1600" i="0" u="none" strike="noStrike" cap="none">
                <a:solidFill>
                  <a:schemeClr val="lt1"/>
                </a:solidFill>
              </a:defRPr>
            </a:lvl4pPr>
            <a:lvl5pPr marL="1828800" marR="0" lvl="4" indent="0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1600" i="0" u="none" strike="noStrike" cap="none">
                <a:solidFill>
                  <a:schemeClr val="lt1"/>
                </a:solidFill>
              </a:defRPr>
            </a:lvl5pPr>
            <a:lvl6pPr marL="2286000" marR="0" lvl="5" indent="0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1600" i="0" u="none" strike="noStrike" cap="none">
                <a:solidFill>
                  <a:schemeClr val="lt1"/>
                </a:solidFill>
              </a:defRPr>
            </a:lvl6pPr>
            <a:lvl7pPr marL="2743200" marR="0" lvl="6" indent="0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1600" i="0" u="none" strike="noStrike" cap="none">
                <a:solidFill>
                  <a:schemeClr val="lt1"/>
                </a:solidFill>
              </a:defRPr>
            </a:lvl7pPr>
            <a:lvl8pPr marL="3200400" marR="0" lvl="7" indent="0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1600" i="0" u="none" strike="noStrike" cap="none">
                <a:solidFill>
                  <a:schemeClr val="lt1"/>
                </a:solidFill>
              </a:defRPr>
            </a:lvl8pPr>
            <a:lvl9pPr marL="3657600" marR="0" lvl="8" indent="0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1600" i="0" u="none" strike="noStrike" cap="none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Uvodni snimek nalevo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1079770" y="1252538"/>
            <a:ext cx="10029300" cy="2852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100000"/>
              <a:buNone/>
              <a:defRPr sz="5800" i="0" u="none" strike="noStrike" cap="none">
                <a:solidFill>
                  <a:schemeClr val="lt1"/>
                </a:solidFill>
              </a:defRPr>
            </a:lvl1pPr>
            <a:lvl2pPr lvl="1" indent="0" rtl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2pPr>
            <a:lvl3pPr lvl="2" indent="0" rtl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3pPr>
            <a:lvl4pPr lvl="3" indent="0" rtl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4pPr>
            <a:lvl5pPr lvl="4" indent="0" rtl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5pPr>
            <a:lvl6pPr lvl="5" indent="0" rtl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6pPr>
            <a:lvl7pPr lvl="6" indent="0" rtl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7pPr>
            <a:lvl8pPr lvl="7" indent="0" rtl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8pPr>
            <a:lvl9pPr lvl="8" indent="0" rtl="0">
              <a:spcBef>
                <a:spcPts val="0"/>
              </a:spcBef>
              <a:buClr>
                <a:schemeClr val="lt1"/>
              </a:buClr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ubTitle" idx="1"/>
          </p:nvPr>
        </p:nvSpPr>
        <p:spPr>
          <a:xfrm>
            <a:off x="1140800" y="4083673"/>
            <a:ext cx="9144000" cy="1180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rtl="0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None/>
              <a:defRPr sz="2400" i="0" u="none" strike="noStrike" cap="none">
                <a:solidFill>
                  <a:schemeClr val="lt1"/>
                </a:solidFill>
              </a:defRPr>
            </a:lvl1pPr>
            <a:lvl2pPr marL="457200" marR="0" lvl="1" indent="0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2000" i="0" u="none" strike="noStrike" cap="none">
                <a:solidFill>
                  <a:schemeClr val="lt1"/>
                </a:solidFill>
              </a:defRPr>
            </a:lvl2pPr>
            <a:lvl3pPr marL="914400" marR="0" lvl="2" indent="0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1800" i="0" u="none" strike="noStrike" cap="none">
                <a:solidFill>
                  <a:schemeClr val="lt1"/>
                </a:solidFill>
              </a:defRPr>
            </a:lvl3pPr>
            <a:lvl4pPr marL="1371600" marR="0" lvl="3" indent="0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1600" i="0" u="none" strike="noStrike" cap="none">
                <a:solidFill>
                  <a:schemeClr val="lt1"/>
                </a:solidFill>
              </a:defRPr>
            </a:lvl4pPr>
            <a:lvl5pPr marL="1828800" marR="0" lvl="4" indent="0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1600" i="0" u="none" strike="noStrike" cap="none">
                <a:solidFill>
                  <a:schemeClr val="lt1"/>
                </a:solidFill>
              </a:defRPr>
            </a:lvl5pPr>
            <a:lvl6pPr marL="2286000" marR="0" lvl="5" indent="0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1600" i="0" u="none" strike="noStrike" cap="none">
                <a:solidFill>
                  <a:schemeClr val="lt1"/>
                </a:solidFill>
              </a:defRPr>
            </a:lvl6pPr>
            <a:lvl7pPr marL="2743200" marR="0" lvl="6" indent="0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1600" i="0" u="none" strike="noStrike" cap="none">
                <a:solidFill>
                  <a:schemeClr val="lt1"/>
                </a:solidFill>
              </a:defRPr>
            </a:lvl7pPr>
            <a:lvl8pPr marL="3200400" marR="0" lvl="7" indent="0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1600" i="0" u="none" strike="noStrike" cap="none">
                <a:solidFill>
                  <a:schemeClr val="lt1"/>
                </a:solidFill>
              </a:defRPr>
            </a:lvl8pPr>
            <a:lvl9pPr marL="3657600" marR="0" lvl="8" indent="0" rtl="0">
              <a:lnSpc>
                <a:spcPct val="90000"/>
              </a:lnSpc>
              <a:spcBef>
                <a:spcPts val="500"/>
              </a:spcBef>
              <a:buClr>
                <a:schemeClr val="lt1"/>
              </a:buClr>
              <a:buNone/>
              <a:defRPr sz="1600" i="0" u="none" strike="noStrike" cap="none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E0C866CA-0893-488D-912B-50FF7B6FF86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11424" y="327811"/>
            <a:ext cx="1170791" cy="126631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Nadpis a obsah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964659" y="1378150"/>
            <a:ext cx="10134600" cy="440980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Char char="•"/>
              <a:defRPr sz="2800" i="0" u="none" strike="noStrike" cap="none">
                <a:solidFill>
                  <a:schemeClr val="dk1"/>
                </a:solidFill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Char char="•"/>
              <a:defRPr sz="2400" i="0" u="none" strike="noStrike" cap="none">
                <a:solidFill>
                  <a:schemeClr val="dk1"/>
                </a:solidFill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Char char="•"/>
              <a:defRPr sz="2000" i="0" u="none" strike="noStrike" cap="none">
                <a:solidFill>
                  <a:schemeClr val="dk1"/>
                </a:solidFill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Char char="•"/>
              <a:defRPr sz="1800" i="0" u="none" strike="noStrike" cap="none">
                <a:solidFill>
                  <a:schemeClr val="dk1"/>
                </a:solidFill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Char char="•"/>
              <a:defRPr sz="1800" i="0" u="none" strike="noStrike" cap="none">
                <a:solidFill>
                  <a:schemeClr val="dk1"/>
                </a:solidFill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Char char="•"/>
              <a:defRPr sz="1800" i="0" u="none" strike="noStrike" cap="none">
                <a:solidFill>
                  <a:schemeClr val="dk1"/>
                </a:solidFill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Char char="•"/>
              <a:defRPr sz="1800" i="0" u="none" strike="noStrike" cap="none">
                <a:solidFill>
                  <a:schemeClr val="dk1"/>
                </a:solidFill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Char char="•"/>
              <a:defRPr sz="1800" i="0" u="none" strike="noStrike" cap="none">
                <a:solidFill>
                  <a:schemeClr val="dk1"/>
                </a:solidFill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Char char="•"/>
              <a:defRPr sz="1800" i="0" u="none" strike="noStrike" cap="none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8356059" y="6292850"/>
            <a:ext cx="2835815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Shape 24"/>
          <p:cNvSpPr txBox="1">
            <a:spLocks noGrp="1"/>
          </p:cNvSpPr>
          <p:nvPr>
            <p:ph type="title"/>
          </p:nvPr>
        </p:nvSpPr>
        <p:spPr>
          <a:xfrm>
            <a:off x="964659" y="528468"/>
            <a:ext cx="8325300" cy="821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rgbClr val="2B3990"/>
              </a:buClr>
              <a:buNone/>
              <a:defRPr sz="3200" i="0" u="none" strike="noStrike" cap="none">
                <a:solidFill>
                  <a:srgbClr val="2B3990"/>
                </a:solidFill>
              </a:defRPr>
            </a:lvl1pPr>
            <a:lvl2pPr lvl="1" indent="0" rtl="0">
              <a:spcBef>
                <a:spcPts val="0"/>
              </a:spcBef>
              <a:buNone/>
              <a:defRPr sz="1800"/>
            </a:lvl2pPr>
            <a:lvl3pPr lvl="2" indent="0" rtl="0">
              <a:spcBef>
                <a:spcPts val="0"/>
              </a:spcBef>
              <a:buNone/>
              <a:defRPr sz="1800"/>
            </a:lvl3pPr>
            <a:lvl4pPr lvl="3" indent="0" rtl="0">
              <a:spcBef>
                <a:spcPts val="0"/>
              </a:spcBef>
              <a:buNone/>
              <a:defRPr sz="1800"/>
            </a:lvl4pPr>
            <a:lvl5pPr lvl="4" indent="0" rtl="0">
              <a:spcBef>
                <a:spcPts val="0"/>
              </a:spcBef>
              <a:buNone/>
              <a:defRPr sz="1800"/>
            </a:lvl5pPr>
            <a:lvl6pPr lvl="5" indent="0" rtl="0">
              <a:spcBef>
                <a:spcPts val="0"/>
              </a:spcBef>
              <a:buNone/>
              <a:defRPr sz="1800"/>
            </a:lvl6pPr>
            <a:lvl7pPr lvl="6" indent="0" rtl="0">
              <a:spcBef>
                <a:spcPts val="0"/>
              </a:spcBef>
              <a:buNone/>
              <a:defRPr sz="1800"/>
            </a:lvl7pPr>
            <a:lvl8pPr lvl="7" indent="0" rtl="0">
              <a:spcBef>
                <a:spcPts val="0"/>
              </a:spcBef>
              <a:buNone/>
              <a:defRPr sz="1800"/>
            </a:lvl8pPr>
            <a:lvl9pPr lvl="8" indent="0" rtl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Zahlavi casti na stred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>
            <a:spLocks noGrp="1"/>
          </p:cNvSpPr>
          <p:nvPr>
            <p:ph type="ctrTitle"/>
          </p:nvPr>
        </p:nvSpPr>
        <p:spPr>
          <a:xfrm>
            <a:off x="1070042" y="1686567"/>
            <a:ext cx="10048672" cy="2387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rgbClr val="2B3990"/>
              </a:buClr>
              <a:buNone/>
              <a:defRPr sz="6000" i="0" u="none" strike="noStrike" cap="none">
                <a:solidFill>
                  <a:srgbClr val="2B3990"/>
                </a:solidFill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subTitle" idx="1"/>
          </p:nvPr>
        </p:nvSpPr>
        <p:spPr>
          <a:xfrm>
            <a:off x="1524000" y="4074167"/>
            <a:ext cx="9144000" cy="148519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None/>
              <a:defRPr sz="2400" i="0" u="none" strike="noStrike" cap="none">
                <a:solidFill>
                  <a:schemeClr val="dk1"/>
                </a:solidFill>
              </a:defRPr>
            </a:lvl1pPr>
            <a:lvl2pPr marL="457200" marR="0" lvl="1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914400" marR="0" lvl="2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371600" marR="0" lvl="3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1828800" marR="0" lvl="4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286000" marR="0" lvl="5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8356059" y="6292850"/>
            <a:ext cx="2835815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Heslo na bilem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1079770" y="1371600"/>
            <a:ext cx="10029217" cy="43910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rgbClr val="2B3990"/>
              </a:buClr>
              <a:buFont typeface="Amatic SC"/>
              <a:buNone/>
              <a:defRPr sz="7200" b="0" i="0" u="none" strike="noStrike" cap="none">
                <a:solidFill>
                  <a:srgbClr val="2B3990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ldNum" idx="12"/>
          </p:nvPr>
        </p:nvSpPr>
        <p:spPr>
          <a:xfrm>
            <a:off x="8356059" y="6292850"/>
            <a:ext cx="2835815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brazek s titulkem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/>
          </p:cNvSpPr>
          <p:nvPr>
            <p:ph type="pic" idx="2"/>
          </p:nvPr>
        </p:nvSpPr>
        <p:spPr>
          <a:xfrm>
            <a:off x="1079770" y="1361871"/>
            <a:ext cx="10029217" cy="4416357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None/>
              <a:defRPr sz="3200" i="0" u="none" strike="noStrike" cap="none">
                <a:solidFill>
                  <a:schemeClr val="dk1"/>
                </a:solidFill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8356059" y="6292850"/>
            <a:ext cx="2835815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" name="Shape 53"/>
          <p:cNvSpPr txBox="1">
            <a:spLocks noGrp="1"/>
          </p:cNvSpPr>
          <p:nvPr>
            <p:ph type="title"/>
          </p:nvPr>
        </p:nvSpPr>
        <p:spPr>
          <a:xfrm>
            <a:off x="964659" y="528468"/>
            <a:ext cx="8325254" cy="82164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rgbClr val="2B3990"/>
              </a:buClr>
              <a:buNone/>
              <a:defRPr sz="3200" i="0" u="none" strike="noStrike" cap="none">
                <a:solidFill>
                  <a:srgbClr val="2B3990"/>
                </a:solidFill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9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sldNum" idx="12"/>
          </p:nvPr>
        </p:nvSpPr>
        <p:spPr>
          <a:xfrm>
            <a:off x="8356059" y="6292850"/>
            <a:ext cx="2835815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964659" y="1378150"/>
            <a:ext cx="10134600" cy="4409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Char char="•"/>
              <a:defRPr sz="2800" i="0" u="none" strike="noStrike" cap="none">
                <a:solidFill>
                  <a:schemeClr val="dk1"/>
                </a:solidFill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Char char="•"/>
              <a:defRPr sz="2400" i="0" u="none" strike="noStrike" cap="none">
                <a:solidFill>
                  <a:schemeClr val="dk1"/>
                </a:solidFill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Char char="•"/>
              <a:defRPr sz="2000" i="0" u="none" strike="noStrike" cap="none">
                <a:solidFill>
                  <a:schemeClr val="dk1"/>
                </a:solidFill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Char char="•"/>
              <a:defRPr sz="1800" i="0" u="none" strike="noStrike" cap="none">
                <a:solidFill>
                  <a:schemeClr val="dk1"/>
                </a:solidFill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Char char="•"/>
              <a:defRPr sz="1800" i="0" u="none" strike="noStrike" cap="none">
                <a:solidFill>
                  <a:schemeClr val="dk1"/>
                </a:solidFill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Char char="•"/>
              <a:defRPr sz="1800" i="0" u="none" strike="noStrike" cap="none">
                <a:solidFill>
                  <a:schemeClr val="dk1"/>
                </a:solidFill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Char char="•"/>
              <a:defRPr sz="1800" i="0" u="none" strike="noStrike" cap="none">
                <a:solidFill>
                  <a:schemeClr val="dk1"/>
                </a:solidFill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Char char="•"/>
              <a:defRPr sz="1800" i="0" u="none" strike="noStrike" cap="none">
                <a:solidFill>
                  <a:schemeClr val="dk1"/>
                </a:solidFill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Char char="•"/>
              <a:defRPr sz="1800" i="0" u="none" strike="noStrike" cap="none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title"/>
          </p:nvPr>
        </p:nvSpPr>
        <p:spPr>
          <a:xfrm>
            <a:off x="964659" y="528468"/>
            <a:ext cx="8325300" cy="821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rgbClr val="2B3990"/>
              </a:buClr>
              <a:buNone/>
              <a:defRPr sz="3200" i="0" u="none" strike="noStrike" cap="none">
                <a:solidFill>
                  <a:srgbClr val="2B3990"/>
                </a:solidFill>
              </a:defRPr>
            </a:lvl1pPr>
            <a:lvl2pPr lvl="1" indent="0" rtl="0">
              <a:spcBef>
                <a:spcPts val="0"/>
              </a:spcBef>
              <a:buNone/>
              <a:defRPr sz="1800"/>
            </a:lvl2pPr>
            <a:lvl3pPr lvl="2" indent="0" rtl="0">
              <a:spcBef>
                <a:spcPts val="0"/>
              </a:spcBef>
              <a:buNone/>
              <a:defRPr sz="1800"/>
            </a:lvl3pPr>
            <a:lvl4pPr lvl="3" indent="0" rtl="0">
              <a:spcBef>
                <a:spcPts val="0"/>
              </a:spcBef>
              <a:buNone/>
              <a:defRPr sz="1800"/>
            </a:lvl4pPr>
            <a:lvl5pPr lvl="4" indent="0" rtl="0">
              <a:spcBef>
                <a:spcPts val="0"/>
              </a:spcBef>
              <a:buNone/>
              <a:defRPr sz="1800"/>
            </a:lvl5pPr>
            <a:lvl6pPr lvl="5" indent="0" rtl="0">
              <a:spcBef>
                <a:spcPts val="0"/>
              </a:spcBef>
              <a:buNone/>
              <a:defRPr sz="1800"/>
            </a:lvl6pPr>
            <a:lvl7pPr lvl="6" indent="0" rtl="0">
              <a:spcBef>
                <a:spcPts val="0"/>
              </a:spcBef>
              <a:buNone/>
              <a:defRPr sz="1800"/>
            </a:lvl7pPr>
            <a:lvl8pPr lvl="7" indent="0" rtl="0">
              <a:spcBef>
                <a:spcPts val="0"/>
              </a:spcBef>
              <a:buNone/>
              <a:defRPr sz="1800"/>
            </a:lvl8pPr>
            <a:lvl9pPr lvl="8" indent="0" rtl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4" r:id="rId6"/>
    <p:sldLayoutId id="2147483658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xfrm>
            <a:off x="1081350" y="1252538"/>
            <a:ext cx="10029300" cy="2464494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cs-CZ" sz="8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Java 2 – </a:t>
            </a:r>
            <a:r>
              <a:rPr lang="cs-CZ" sz="8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Lekce </a:t>
            </a:r>
            <a:r>
              <a:rPr lang="en-US" sz="8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  <a:endParaRPr lang="en-US" sz="8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0" name="Shape 60"/>
          <p:cNvSpPr txBox="1">
            <a:spLocks noGrp="1"/>
          </p:cNvSpPr>
          <p:nvPr>
            <p:ph type="subTitle" idx="1"/>
          </p:nvPr>
        </p:nvSpPr>
        <p:spPr>
          <a:xfrm>
            <a:off x="1524000" y="4083673"/>
            <a:ext cx="9144000" cy="1180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cs-CZ" sz="36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Kamil Ševeček</a:t>
            </a:r>
            <a:endParaRPr lang="en-US" sz="36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1DCE57D-396A-4E5C-BD8D-0F6DB9E9A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Webové stránky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8F59E0-FB0A-4E3F-B388-38A2EB1C59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8555" y="1700808"/>
            <a:ext cx="8394889" cy="4280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6338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Webové aplikace</a:t>
            </a:r>
          </a:p>
        </p:txBody>
      </p:sp>
      <p:graphicFrame>
        <p:nvGraphicFramePr>
          <p:cNvPr id="6" name="Content Placeholder 5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6943428"/>
              </p:ext>
            </p:extLst>
          </p:nvPr>
        </p:nvGraphicFramePr>
        <p:xfrm>
          <a:off x="1991544" y="1412776"/>
          <a:ext cx="8064896" cy="50585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2" name="Visio" r:id="rId3" imgW="5794744" imgH="3634669" progId="Visio.Drawing.11">
                  <p:embed/>
                </p:oleObj>
              </mc:Choice>
              <mc:Fallback>
                <p:oleObj name="Visio" r:id="rId3" imgW="5794744" imgH="3634669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91544" y="1412776"/>
                        <a:ext cx="8064896" cy="5058589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68889416"/>
      </p:ext>
    </p:extLst>
  </p:cSld>
  <p:clrMapOvr>
    <a:masterClrMapping/>
  </p:clrMapOvr>
</p:sld>
</file>

<file path=ppt/theme/theme1.xml><?xml version="1.0" encoding="utf-8"?>
<a:theme xmlns:a="http://schemas.openxmlformats.org/drawingml/2006/main" name="Motiv Office">
  <a:themeElements>
    <a:clrScheme name="Vlastní 1">
      <a:dk1>
        <a:srgbClr val="000000"/>
      </a:dk1>
      <a:lt1>
        <a:srgbClr val="FFFFFF"/>
      </a:lt1>
      <a:dk2>
        <a:srgbClr val="2B3990"/>
      </a:dk2>
      <a:lt2>
        <a:srgbClr val="E7E6E6"/>
      </a:lt2>
      <a:accent1>
        <a:srgbClr val="EB008B"/>
      </a:accent1>
      <a:accent2>
        <a:srgbClr val="FFCB04"/>
      </a:accent2>
      <a:accent3>
        <a:srgbClr val="F36F21"/>
      </a:accent3>
      <a:accent4>
        <a:srgbClr val="8CC63E"/>
      </a:accent4>
      <a:accent5>
        <a:srgbClr val="00BFE7"/>
      </a:accent5>
      <a:accent6>
        <a:srgbClr val="91268F"/>
      </a:accent6>
      <a:hlink>
        <a:srgbClr val="EB008B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602</TotalTime>
  <Words>11</Words>
  <Application>Microsoft Office PowerPoint</Application>
  <PresentationFormat>Widescreen</PresentationFormat>
  <Paragraphs>4</Paragraphs>
  <Slides>3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Calibri</vt:lpstr>
      <vt:lpstr>Open Sans</vt:lpstr>
      <vt:lpstr>Amatic SC</vt:lpstr>
      <vt:lpstr>Motiv Office</vt:lpstr>
      <vt:lpstr>Visio</vt:lpstr>
      <vt:lpstr>Java 2 – Lekce 1</vt:lpstr>
      <vt:lpstr>Webové stránky</vt:lpstr>
      <vt:lpstr>Webové aplikace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 1</dc:title>
  <dc:creator>Kamil</dc:creator>
  <cp:lastModifiedBy>Kamil</cp:lastModifiedBy>
  <cp:revision>46</cp:revision>
  <dcterms:modified xsi:type="dcterms:W3CDTF">2020-03-07T15:07:25Z</dcterms:modified>
</cp:coreProperties>
</file>